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Spain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Beauty and Culture of Spain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Spain offers a unique blend of history, culture, cuisine, and natural beauty.</a:t>
            </a:r>
          </a:p>
          <a:p>
            <a:pPr>
              <a:spcAft>
                <a:spcPts val="720"/>
              </a:spcAft>
            </a:pPr>
            <a:r>
              <a:rPr sz="1800"/>
              <a:t>Whether you're exploring the iconic landmarks, indulging in delicious tapas, or enjoying the lively festivals, Spain has something to offer for every traveler.</a:t>
            </a:r>
          </a:p>
          <a:p>
            <a:pPr>
              <a:spcAft>
                <a:spcPts val="720"/>
              </a:spcAft>
            </a:pPr>
            <a:r>
              <a:rPr sz="1800"/>
              <a:t>Plan your trip to Spain and experience the warmth and vibrancy of this captivating country.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Lonely Planet. (2021). Spain Travel Guide.</a:t>
            </a:r>
          </a:p>
          <a:p>
            <a:pPr>
              <a:spcAft>
                <a:spcPts val="720"/>
              </a:spcAft>
            </a:pPr>
            <a:r>
              <a:rPr sz="1800"/>
              <a:t>2. Spain.info. (2021). Official Tourism Website of Spain.</a:t>
            </a:r>
          </a:p>
          <a:p>
            <a:pPr>
              <a:spcAft>
                <a:spcPts val="720"/>
              </a:spcAft>
            </a:pPr>
            <a:r>
              <a:rPr sz="1800"/>
              <a:t>3. Pritchard, E. (2018). Culture Smart! Spain: The Essential Guide to Customs &amp; Culture.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Location and Geography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Spain is located in southwestern Europe on the Iberian Peninsula.</a:t>
            </a:r>
          </a:p>
          <a:p>
            <a:pPr>
              <a:spcAft>
                <a:spcPts val="720"/>
              </a:spcAft>
            </a:pPr>
            <a:r>
              <a:rPr sz="1800"/>
              <a:t>It borders France to the north, Portugal to the west, and the Mediterranean Sea to the east and south.</a:t>
            </a:r>
          </a:p>
          <a:p>
            <a:pPr>
              <a:spcAft>
                <a:spcPts val="720"/>
              </a:spcAft>
            </a:pPr>
            <a:r>
              <a:rPr sz="1800"/>
              <a:t>The country consists of diverse landscapes, including beautiful beaches, mountains, and vibrant cities.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History and Culture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Spain has a rich history dating back thousands of years.</a:t>
            </a:r>
          </a:p>
          <a:p>
            <a:pPr>
              <a:spcAft>
                <a:spcPts val="720"/>
              </a:spcAft>
            </a:pPr>
            <a:r>
              <a:rPr sz="1800"/>
              <a:t>It was influenced by various civilizations, including the Romans, Moors, and Celts.</a:t>
            </a:r>
          </a:p>
          <a:p>
            <a:pPr>
              <a:spcAft>
                <a:spcPts val="720"/>
              </a:spcAft>
            </a:pPr>
            <a:r>
              <a:rPr sz="1800"/>
              <a:t>Spanish culture is known for its flamenco music and dance, bullfighting, delicious cuisine, and vibrant festivals.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Famous 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Spain is home to many iconic landmarks that attract tourists from around the world.</a:t>
            </a:r>
          </a:p>
          <a:p>
            <a:pPr>
              <a:spcAft>
                <a:spcPts val="720"/>
              </a:spcAft>
            </a:pPr>
            <a:r>
              <a:rPr sz="1800"/>
              <a:t>Some of the most famous landmarks include the Sagrada Familia in Barcelona, the Alhambra in Granada, and the Prado Museum in Madrid.</a:t>
            </a:r>
          </a:p>
          <a:p>
            <a:pPr>
              <a:spcAft>
                <a:spcPts val="720"/>
              </a:spcAft>
            </a:pPr>
            <a:r>
              <a:rPr sz="1800"/>
              <a:t>These landmarks showcase the stunning architecture and artistic heritage of Spain.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Sagrada Familia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Cuisine and Wine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Spanish cuisine is renowned for its delicious flavors and variety.</a:t>
            </a:r>
          </a:p>
          <a:p>
            <a:pPr>
              <a:spcAft>
                <a:spcPts val="720"/>
              </a:spcAft>
            </a:pPr>
            <a:r>
              <a:rPr sz="1800"/>
              <a:t>Some popular dishes include paella, tapas, and gazpacho.</a:t>
            </a:r>
          </a:p>
          <a:p>
            <a:pPr>
              <a:spcAft>
                <a:spcPts val="720"/>
              </a:spcAft>
            </a:pPr>
            <a:r>
              <a:rPr sz="1800"/>
              <a:t>Spain is also known for its wine production, with regions such as Rioja and Catalonia producing high-quality wines.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Tourism and Attractions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Tourism plays a significant role in Spain's economy.</a:t>
            </a:r>
          </a:p>
          <a:p>
            <a:pPr>
              <a:spcAft>
                <a:spcPts val="720"/>
              </a:spcAft>
            </a:pPr>
            <a:r>
              <a:rPr sz="1800"/>
              <a:t>The country offers a wide range of attractions, from beautiful beaches in Costa del Sol and Balearic Islands to historic cities like Barcelona and Madrid.</a:t>
            </a:r>
          </a:p>
          <a:p>
            <a:pPr>
              <a:spcAft>
                <a:spcPts val="720"/>
              </a:spcAft>
            </a:pPr>
            <a:r>
              <a:rPr sz="1800"/>
              <a:t>Other popular destinations include the Canary Islands, Seville, and Valencia.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Spanish Festivals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Spain is famous for its vibrant festivals and celebrations.</a:t>
            </a:r>
          </a:p>
          <a:p>
            <a:pPr>
              <a:spcAft>
                <a:spcPts val="720"/>
              </a:spcAft>
            </a:pPr>
            <a:r>
              <a:rPr sz="1800"/>
              <a:t>Some popular festivals include La Tomatina, a tomato-throwing festival in Buñol, and San Fermín, known for the Running of the Bulls in Pamplona.</a:t>
            </a:r>
          </a:p>
          <a:p>
            <a:pPr>
              <a:spcAft>
                <a:spcPts val="720"/>
              </a:spcAft>
            </a:pPr>
            <a:r>
              <a:rPr sz="1800"/>
              <a:t>These festivals showcase the lively and joyful spirit of the Spanish people.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La Tomatina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Sports and Leisure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Sports play a significant role in the Spanish culture.</a:t>
            </a:r>
          </a:p>
          <a:p>
            <a:pPr>
              <a:spcAft>
                <a:spcPts val="720"/>
              </a:spcAft>
            </a:pPr>
            <a:r>
              <a:rPr sz="1800"/>
              <a:t>Football (soccer) is the most popular sport, with clubs like Real Madrid and Barcelona FC having a large fan base.</a:t>
            </a:r>
          </a:p>
          <a:p>
            <a:pPr>
              <a:spcAft>
                <a:spcPts val="720"/>
              </a:spcAft>
            </a:pPr>
            <a:r>
              <a:rPr sz="1800"/>
              <a:t>Other popular sports include basketball, tennis, and bullfighting.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Spanish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official language of Spain is Spanish, also known as Castilian.</a:t>
            </a:r>
          </a:p>
          <a:p>
            <a:pPr>
              <a:spcAft>
                <a:spcPts val="720"/>
              </a:spcAft>
            </a:pPr>
            <a:r>
              <a:rPr sz="1800"/>
              <a:t>Spanish is one of the most widely spoken languages in the world, with over 480 million native speakers.</a:t>
            </a:r>
          </a:p>
          <a:p>
            <a:pPr>
              <a:spcAft>
                <a:spcPts val="720"/>
              </a:spcAft>
            </a:pPr>
            <a:r>
              <a:rPr sz="1800"/>
              <a:t>Learning Spanish offers many opportunities for cultural immersion and communication with Spanish-speaking countries.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